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4" r:id="rId2"/>
    <p:sldId id="299" r:id="rId3"/>
    <p:sldId id="300" r:id="rId4"/>
    <p:sldId id="284" r:id="rId5"/>
    <p:sldId id="285" r:id="rId6"/>
    <p:sldId id="294" r:id="rId7"/>
    <p:sldId id="286" r:id="rId8"/>
    <p:sldId id="295" r:id="rId9"/>
    <p:sldId id="287" r:id="rId10"/>
    <p:sldId id="296" r:id="rId11"/>
    <p:sldId id="309" r:id="rId12"/>
    <p:sldId id="311" r:id="rId13"/>
    <p:sldId id="303" r:id="rId14"/>
    <p:sldId id="290" r:id="rId15"/>
    <p:sldId id="306" r:id="rId16"/>
    <p:sldId id="291" r:id="rId17"/>
    <p:sldId id="31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5762625" y="3205163"/>
            <a:ext cx="914400" cy="91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2680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59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03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0222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364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401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56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9827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457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71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24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61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647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027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60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04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112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882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12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5983" y="1258570"/>
            <a:ext cx="9440034" cy="4340860"/>
          </a:xfrm>
        </p:spPr>
        <p:txBody>
          <a:bodyPr anchor="ctr">
            <a:normAutofit/>
          </a:bodyPr>
          <a:lstStyle/>
          <a:p>
            <a:r>
              <a:rPr lang="ko-KR" altLang="en-US" sz="14400" dirty="0"/>
              <a:t>세종대왕</a:t>
            </a:r>
            <a:br>
              <a:rPr lang="en-US" altLang="ko-KR" sz="10000" dirty="0"/>
            </a:br>
            <a:r>
              <a:rPr lang="en-US" altLang="ko-KR" sz="8000" dirty="0" err="1"/>
              <a:t>Sejong</a:t>
            </a:r>
            <a:r>
              <a:rPr lang="en-US" altLang="ko-KR" sz="8000" dirty="0"/>
              <a:t> the Great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850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8000" dirty="0"/>
              <a:t>세종대왕의 업적</a:t>
            </a:r>
            <a:endParaRPr lang="en-US" sz="8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Accomplishment of </a:t>
            </a:r>
            <a:r>
              <a:rPr lang="en-US" sz="4400" dirty="0" err="1"/>
              <a:t>Sejong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631876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4622800"/>
            <a:ext cx="11887200" cy="1798320"/>
          </a:xfrm>
        </p:spPr>
        <p:txBody>
          <a:bodyPr>
            <a:noAutofit/>
          </a:bodyPr>
          <a:lstStyle/>
          <a:p>
            <a:pPr marL="36900" indent="0" algn="ctr">
              <a:buNone/>
            </a:pPr>
            <a:r>
              <a:rPr lang="ko-KR" altLang="en-US" sz="4800" dirty="0"/>
              <a:t>백성들을 위한 정책</a:t>
            </a:r>
            <a:r>
              <a:rPr lang="en-US" altLang="ko-KR" sz="4800" dirty="0"/>
              <a:t>(Policy)</a:t>
            </a:r>
            <a:r>
              <a:rPr lang="ko-KR" altLang="en-US" sz="4800" dirty="0"/>
              <a:t>을 생각하고 </a:t>
            </a:r>
            <a:endParaRPr lang="en-US" altLang="ko-KR" sz="4800" dirty="0"/>
          </a:p>
          <a:p>
            <a:pPr marL="36900" indent="0" algn="ctr">
              <a:buNone/>
            </a:pPr>
            <a:r>
              <a:rPr lang="ko-KR" altLang="en-US" sz="4800" dirty="0"/>
              <a:t>많은 업적</a:t>
            </a:r>
            <a:r>
              <a:rPr lang="en-US" altLang="ko-KR" sz="4800" dirty="0"/>
              <a:t>(Accomplishment)</a:t>
            </a:r>
            <a:r>
              <a:rPr lang="ko-KR" altLang="en-US" sz="4800" dirty="0"/>
              <a:t>을 이루었음</a:t>
            </a:r>
            <a:endParaRPr lang="en-US" altLang="ko-KR" sz="4800" dirty="0"/>
          </a:p>
        </p:txBody>
      </p:sp>
      <p:sp>
        <p:nvSpPr>
          <p:cNvPr id="2" name="Down Arrow Callout 1"/>
          <p:cNvSpPr/>
          <p:nvPr/>
        </p:nvSpPr>
        <p:spPr>
          <a:xfrm>
            <a:off x="381000" y="498856"/>
            <a:ext cx="11430000" cy="3656584"/>
          </a:xfrm>
          <a:prstGeom prst="downArrowCallout">
            <a:avLst/>
          </a:prstGeom>
          <a:solidFill>
            <a:schemeClr val="tx1"/>
          </a:solidFill>
          <a:ln w="1270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400" dirty="0"/>
              <a:t>애민정신 </a:t>
            </a:r>
            <a:br>
              <a:rPr lang="en-US" altLang="ko-KR" sz="4400" dirty="0"/>
            </a:br>
            <a:r>
              <a:rPr lang="en-US" altLang="ko-KR" sz="4400" dirty="0"/>
              <a:t>(</a:t>
            </a:r>
            <a:r>
              <a:rPr lang="ko-KR" altLang="en-US" sz="4400" dirty="0"/>
              <a:t>백성들을 사랑하는 마음</a:t>
            </a:r>
            <a:r>
              <a:rPr lang="en-US" altLang="ko-KR" sz="4400" dirty="0"/>
              <a:t>)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967202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2721" y="230052"/>
            <a:ext cx="1706996" cy="5994400"/>
          </a:xfrm>
        </p:spPr>
        <p:txBody>
          <a:bodyPr vert="wordArtVert">
            <a:noAutofit/>
          </a:bodyPr>
          <a:lstStyle/>
          <a:p>
            <a:r>
              <a:rPr lang="ko-KR" altLang="en-US" sz="6000" dirty="0"/>
              <a:t>훈민정음</a:t>
            </a:r>
            <a:endParaRPr lang="en-US" sz="6000" dirty="0"/>
          </a:p>
        </p:txBody>
      </p:sp>
      <p:pic>
        <p:nvPicPr>
          <p:cNvPr id="6" name="Picture 10" descr="https://t1.daumcdn.net/cfile/tistory/222C9433597AE717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95" y="633548"/>
            <a:ext cx="9144000" cy="5590904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6802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913794" y="3246120"/>
            <a:ext cx="3657600" cy="3200400"/>
          </a:xfrm>
          <a:prstGeom prst="wedgeRoundRectCallout">
            <a:avLst>
              <a:gd name="adj1" fmla="val 52067"/>
              <a:gd name="adj2" fmla="val -79297"/>
              <a:gd name="adj3" fmla="val 16667"/>
            </a:avLst>
          </a:prstGeom>
          <a:ln w="12700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백성을 가르치는</a:t>
            </a:r>
            <a:endParaRPr lang="en-US" sz="6000" dirty="0"/>
          </a:p>
        </p:txBody>
      </p:sp>
      <p:sp>
        <p:nvSpPr>
          <p:cNvPr id="6" name="Rounded Rectangular Callout 5"/>
          <p:cNvSpPr/>
          <p:nvPr/>
        </p:nvSpPr>
        <p:spPr>
          <a:xfrm flipH="1">
            <a:off x="7735824" y="3246120"/>
            <a:ext cx="3657600" cy="3200400"/>
          </a:xfrm>
          <a:prstGeom prst="wedgeRoundRectCallout">
            <a:avLst>
              <a:gd name="adj1" fmla="val 52067"/>
              <a:gd name="adj2" fmla="val -79297"/>
              <a:gd name="adj3" fmla="val 16667"/>
            </a:avLst>
          </a:prstGeom>
          <a:ln w="12700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바른 소리</a:t>
            </a:r>
            <a:endParaRPr lang="en-US" sz="6000" dirty="0"/>
          </a:p>
        </p:txBody>
      </p:sp>
      <p:sp>
        <p:nvSpPr>
          <p:cNvPr id="3" name="Rectangle 2"/>
          <p:cNvSpPr/>
          <p:nvPr/>
        </p:nvSpPr>
        <p:spPr>
          <a:xfrm>
            <a:off x="2441670" y="447654"/>
            <a:ext cx="3545618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11500" b="1" u="sng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훈민</a:t>
            </a:r>
            <a:endParaRPr lang="en-US" sz="115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77198" y="447654"/>
            <a:ext cx="3545618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11500" b="1" u="sng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정음</a:t>
            </a:r>
            <a:endParaRPr lang="en-US" sz="115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68717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119" y="939800"/>
            <a:ext cx="10353762" cy="4978400"/>
          </a:xfrm>
        </p:spPr>
        <p:txBody>
          <a:bodyPr>
            <a:normAutofit/>
          </a:bodyPr>
          <a:lstStyle/>
          <a:p>
            <a:pPr algn="l"/>
            <a:r>
              <a:rPr lang="en-US" altLang="ko-KR" dirty="0"/>
              <a:t>2. </a:t>
            </a:r>
            <a:r>
              <a:rPr lang="ko-KR" altLang="en-US" dirty="0"/>
              <a:t>과학 </a:t>
            </a:r>
            <a:r>
              <a:rPr lang="en-US" altLang="ko-KR" dirty="0"/>
              <a:t>(Science), </a:t>
            </a:r>
            <a:r>
              <a:rPr lang="ko-KR" altLang="en-US" dirty="0"/>
              <a:t>음악</a:t>
            </a:r>
            <a:r>
              <a:rPr lang="en-US" altLang="ko-KR" dirty="0"/>
              <a:t> (Music), </a:t>
            </a:r>
            <a:r>
              <a:rPr lang="ko-KR" altLang="en-US" dirty="0"/>
              <a:t>수학 </a:t>
            </a:r>
            <a:r>
              <a:rPr lang="en-US" altLang="ko-KR" dirty="0"/>
              <a:t>(Math), </a:t>
            </a:r>
            <a:r>
              <a:rPr lang="ko-KR" altLang="en-US" dirty="0"/>
              <a:t>의학 </a:t>
            </a:r>
            <a:r>
              <a:rPr lang="en-US" altLang="ko-KR" dirty="0"/>
              <a:t>(Medical Science), </a:t>
            </a:r>
            <a:r>
              <a:rPr lang="ko-KR" altLang="en-US" dirty="0"/>
              <a:t>농업 </a:t>
            </a:r>
            <a:r>
              <a:rPr lang="en-US" altLang="ko-KR" dirty="0"/>
              <a:t>(Agriculture)</a:t>
            </a:r>
            <a:r>
              <a:rPr lang="ko-KR" altLang="en-US" dirty="0"/>
              <a:t>의 발전과 많은 발명품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8879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476" y="195062"/>
            <a:ext cx="3200400" cy="5486400"/>
          </a:xfrm>
          <a:ln w="127000">
            <a:solidFill>
              <a:schemeClr val="bg1"/>
            </a:solidFill>
          </a:ln>
        </p:spPr>
      </p:pic>
      <p:pic>
        <p:nvPicPr>
          <p:cNvPr id="5" name="Picture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566" y="195062"/>
            <a:ext cx="4114800" cy="54864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7" name="Picture 6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86" y="195062"/>
            <a:ext cx="4114800" cy="548640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sp>
        <p:nvSpPr>
          <p:cNvPr id="8" name="Rounded Rectangle 7"/>
          <p:cNvSpPr/>
          <p:nvPr/>
        </p:nvSpPr>
        <p:spPr>
          <a:xfrm>
            <a:off x="815786" y="5902959"/>
            <a:ext cx="2743200" cy="914400"/>
          </a:xfrm>
          <a:prstGeom prst="roundRect">
            <a:avLst/>
          </a:prstGeom>
          <a:solidFill>
            <a:schemeClr val="tx1"/>
          </a:solidFill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bg1"/>
                </a:solidFill>
              </a:rPr>
              <a:t>물시계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622366" y="5902959"/>
            <a:ext cx="2743200" cy="914400"/>
          </a:xfrm>
          <a:prstGeom prst="roundRect">
            <a:avLst/>
          </a:prstGeom>
          <a:solidFill>
            <a:schemeClr val="tx1"/>
          </a:solidFill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bg1"/>
                </a:solidFill>
              </a:rPr>
              <a:t>해시계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278966" y="5902959"/>
            <a:ext cx="3657600" cy="914400"/>
          </a:xfrm>
          <a:prstGeom prst="roundRect">
            <a:avLst/>
          </a:prstGeom>
          <a:solidFill>
            <a:schemeClr val="tx1"/>
          </a:solidFill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bg1"/>
                </a:solidFill>
              </a:rPr>
              <a:t>측우기 </a:t>
            </a:r>
            <a:r>
              <a:rPr lang="en-US" altLang="ko-KR" sz="2400" dirty="0">
                <a:solidFill>
                  <a:schemeClr val="bg1"/>
                </a:solidFill>
              </a:rPr>
              <a:t>(Water Gauge)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6105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2590800"/>
          </a:xfrm>
        </p:spPr>
        <p:txBody>
          <a:bodyPr>
            <a:normAutofit/>
          </a:bodyPr>
          <a:lstStyle/>
          <a:p>
            <a:pPr algn="l"/>
            <a:r>
              <a:rPr lang="en-US" altLang="ko-KR" dirty="0"/>
              <a:t>3. </a:t>
            </a:r>
            <a:r>
              <a:rPr lang="ko-KR" altLang="en-US" dirty="0"/>
              <a:t>나라 영토 수호 및 확대</a:t>
            </a:r>
            <a:br>
              <a:rPr lang="en-US" altLang="ko-KR" dirty="0"/>
            </a:br>
            <a:r>
              <a:rPr lang="en-US" altLang="ko-KR" dirty="0"/>
              <a:t>(Protect and expend territory)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3342640"/>
            <a:ext cx="10353762" cy="2448560"/>
          </a:xfrm>
        </p:spPr>
        <p:txBody>
          <a:bodyPr/>
          <a:lstStyle/>
          <a:p>
            <a:r>
              <a:rPr lang="ko-KR" altLang="en-US" dirty="0"/>
              <a:t>현재 지도의 완성</a:t>
            </a:r>
            <a:endParaRPr lang="en-US" altLang="ko-KR" dirty="0"/>
          </a:p>
          <a:p>
            <a:r>
              <a:rPr lang="ko-KR" altLang="en-US" dirty="0"/>
              <a:t>많은 무기가 개발됨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052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964" y="162730"/>
            <a:ext cx="5486400" cy="6492240"/>
          </a:xfrm>
          <a:ln w="127000">
            <a:solidFill>
              <a:schemeClr val="bg1"/>
            </a:solidFill>
          </a:ln>
        </p:spPr>
      </p:pic>
      <p:sp>
        <p:nvSpPr>
          <p:cNvPr id="5" name="Up Arrow 4"/>
          <p:cNvSpPr/>
          <p:nvPr/>
        </p:nvSpPr>
        <p:spPr>
          <a:xfrm rot="20697448">
            <a:off x="2852894" y="1629721"/>
            <a:ext cx="457200" cy="563710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Up Arrow 7"/>
          <p:cNvSpPr/>
          <p:nvPr/>
        </p:nvSpPr>
        <p:spPr>
          <a:xfrm rot="2420263">
            <a:off x="3602151" y="1375476"/>
            <a:ext cx="457200" cy="868510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589" y="162730"/>
            <a:ext cx="4572000" cy="283464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0" name="Picture 9"/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18" t="25067"/>
          <a:stretch/>
        </p:blipFill>
        <p:spPr>
          <a:xfrm>
            <a:off x="6748589" y="3229022"/>
            <a:ext cx="4572000" cy="3425948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45980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íì¼:Statue of King Sejong - 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153" y="137160"/>
            <a:ext cx="9881695" cy="6583680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92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694944"/>
            <a:ext cx="11887200" cy="5468112"/>
          </a:xfrm>
          <a:prstGeom prst="rect">
            <a:avLst/>
          </a:prstGeom>
          <a:ln w="127000">
            <a:solidFill>
              <a:schemeClr val="bg1"/>
            </a:solidFill>
          </a:ln>
          <a:effectLst>
            <a:outerShdw blurRad="25400" dir="17880000">
              <a:srgbClr val="000000">
                <a:alpha val="46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45848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042" y="111760"/>
            <a:ext cx="6258558" cy="1478450"/>
          </a:xfrm>
        </p:spPr>
        <p:txBody>
          <a:bodyPr/>
          <a:lstStyle/>
          <a:p>
            <a:r>
              <a:rPr lang="ko-KR" altLang="en-US" dirty="0"/>
              <a:t>세종대왕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041" y="1732449"/>
            <a:ext cx="6258560" cy="4820751"/>
          </a:xfrm>
        </p:spPr>
        <p:txBody>
          <a:bodyPr/>
          <a:lstStyle/>
          <a:p>
            <a:pPr marL="571500" indent="-5715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ko-KR" altLang="en-US" dirty="0"/>
              <a:t>이름</a:t>
            </a:r>
            <a:r>
              <a:rPr lang="en-US" altLang="ko-KR" dirty="0"/>
              <a:t>: </a:t>
            </a:r>
            <a:r>
              <a:rPr lang="ko-KR" altLang="en-US" dirty="0"/>
              <a:t>이 도</a:t>
            </a:r>
            <a:endParaRPr lang="en-US" altLang="ko-KR" dirty="0"/>
          </a:p>
          <a:p>
            <a:pPr marL="571500" indent="-5715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ko-KR" altLang="en-US" dirty="0"/>
              <a:t>조선 제 </a:t>
            </a:r>
            <a:r>
              <a:rPr lang="en-US" altLang="ko-KR" dirty="0"/>
              <a:t>4</a:t>
            </a:r>
            <a:r>
              <a:rPr lang="ko-KR" altLang="en-US" dirty="0"/>
              <a:t>대왕</a:t>
            </a:r>
            <a:endParaRPr lang="en-US" altLang="ko-KR" dirty="0"/>
          </a:p>
          <a:p>
            <a:pPr marL="571500" indent="-5715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ko-KR" altLang="en-US" dirty="0"/>
              <a:t>재위기간</a:t>
            </a:r>
            <a:r>
              <a:rPr lang="en-US" altLang="ko-KR" dirty="0"/>
              <a:t>: 1418</a:t>
            </a:r>
            <a:r>
              <a:rPr lang="ko-KR" altLang="en-US" dirty="0"/>
              <a:t>년 </a:t>
            </a:r>
            <a:r>
              <a:rPr lang="en-US" altLang="ko-KR" dirty="0"/>
              <a:t>8</a:t>
            </a:r>
            <a:r>
              <a:rPr lang="ko-KR" altLang="en-US" dirty="0"/>
              <a:t>월</a:t>
            </a:r>
            <a:r>
              <a:rPr lang="en-US" altLang="ko-KR" dirty="0"/>
              <a:t> (22</a:t>
            </a:r>
            <a:r>
              <a:rPr lang="ko-KR" altLang="en-US" dirty="0"/>
              <a:t>세</a:t>
            </a:r>
            <a:r>
              <a:rPr lang="en-US" altLang="ko-KR" dirty="0"/>
              <a:t>) – 1450</a:t>
            </a:r>
            <a:r>
              <a:rPr lang="ko-KR" altLang="en-US" dirty="0"/>
              <a:t>년 </a:t>
            </a:r>
            <a:r>
              <a:rPr lang="en-US" altLang="ko-KR" dirty="0"/>
              <a:t>2</a:t>
            </a:r>
            <a:r>
              <a:rPr lang="ko-KR" altLang="en-US" dirty="0"/>
              <a:t>월 </a:t>
            </a:r>
            <a:r>
              <a:rPr lang="en-US" altLang="ko-KR" dirty="0"/>
              <a:t>(53</a:t>
            </a:r>
            <a:r>
              <a:rPr lang="ko-KR" altLang="en-US" dirty="0"/>
              <a:t>세</a:t>
            </a:r>
            <a:r>
              <a:rPr lang="en-US" altLang="ko-KR" dirty="0"/>
              <a:t>)</a:t>
            </a:r>
          </a:p>
          <a:p>
            <a:pPr marL="571500" indent="-5715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ko-KR" altLang="en-US" dirty="0"/>
              <a:t>취미</a:t>
            </a:r>
            <a:r>
              <a:rPr lang="en-US" altLang="ko-KR" dirty="0"/>
              <a:t>: </a:t>
            </a:r>
            <a:r>
              <a:rPr lang="ko-KR" altLang="en-US" dirty="0"/>
              <a:t>공부</a:t>
            </a:r>
            <a:r>
              <a:rPr lang="en-US" altLang="ko-KR" dirty="0"/>
              <a:t>, </a:t>
            </a:r>
            <a:r>
              <a:rPr lang="ko-KR" altLang="en-US" dirty="0"/>
              <a:t>책 읽기</a:t>
            </a:r>
            <a:endParaRPr lang="en-US" altLang="ko-KR" dirty="0"/>
          </a:p>
          <a:p>
            <a:pPr marL="571500" indent="-5715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ko-KR" altLang="en-US" dirty="0"/>
              <a:t>특이 사항</a:t>
            </a:r>
            <a:r>
              <a:rPr lang="en-US" altLang="ko-KR" dirty="0"/>
              <a:t>: </a:t>
            </a:r>
            <a:r>
              <a:rPr lang="ko-KR" altLang="en-US" dirty="0"/>
              <a:t>절대 음감</a:t>
            </a:r>
            <a:r>
              <a:rPr lang="en-US" altLang="ko-KR" dirty="0"/>
              <a:t>, </a:t>
            </a:r>
            <a:r>
              <a:rPr lang="ko-KR" altLang="en-US" dirty="0"/>
              <a:t>토론</a:t>
            </a:r>
            <a:r>
              <a:rPr lang="en-US" altLang="ko-KR" dirty="0"/>
              <a:t>, </a:t>
            </a:r>
            <a:r>
              <a:rPr lang="ko-KR" altLang="en-US" dirty="0"/>
              <a:t>경청</a:t>
            </a:r>
            <a:endParaRPr lang="en-US" altLang="ko-KR" dirty="0"/>
          </a:p>
          <a:p>
            <a:pPr marL="36900" indent="0">
              <a:buNone/>
            </a:pPr>
            <a:endParaRPr lang="en-US" dirty="0"/>
          </a:p>
        </p:txBody>
      </p:sp>
      <p:pic>
        <p:nvPicPr>
          <p:cNvPr id="4" name="Picture 2" descr="Image result for ì¸ì¢ëì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440" y="335280"/>
            <a:ext cx="5212080" cy="6217920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5412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152400"/>
            <a:ext cx="10353762" cy="1427650"/>
          </a:xfrm>
        </p:spPr>
        <p:txBody>
          <a:bodyPr/>
          <a:lstStyle/>
          <a:p>
            <a:r>
              <a:rPr lang="ko-KR" altLang="en-US" dirty="0"/>
              <a:t>세종은 몇 번째 왕일까</a:t>
            </a:r>
            <a:r>
              <a:rPr lang="en-US" altLang="ko-KR" dirty="0"/>
              <a:t>?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76" y="1681650"/>
            <a:ext cx="11887200" cy="5029200"/>
          </a:xfrm>
          <a:prstGeom prst="rect">
            <a:avLst/>
          </a:prstGeom>
          <a:noFill/>
          <a:ln w="127000">
            <a:solidFill>
              <a:schemeClr val="bg1"/>
            </a:solidFill>
          </a:ln>
        </p:spPr>
      </p:pic>
      <p:sp>
        <p:nvSpPr>
          <p:cNvPr id="8" name="Rounded Rectangle 7"/>
          <p:cNvSpPr/>
          <p:nvPr/>
        </p:nvSpPr>
        <p:spPr>
          <a:xfrm>
            <a:off x="5232400" y="1681650"/>
            <a:ext cx="1412240" cy="1183470"/>
          </a:xfrm>
          <a:prstGeom prst="round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440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993004" y="145415"/>
            <a:ext cx="7040880" cy="658368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11480" y="297180"/>
            <a:ext cx="3995928" cy="6263640"/>
          </a:xfrm>
        </p:spPr>
        <p:txBody>
          <a:bodyPr>
            <a:normAutofit/>
          </a:bodyPr>
          <a:lstStyle/>
          <a:p>
            <a:r>
              <a:rPr lang="ko-KR" altLang="en-US" dirty="0"/>
              <a:t>왕들은</a:t>
            </a: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하루에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공부했다</a:t>
            </a:r>
            <a:r>
              <a:rPr lang="en-US" altLang="ko-KR" dirty="0"/>
              <a:t>!</a:t>
            </a:r>
            <a:endParaRPr lang="en-US" dirty="0"/>
          </a:p>
        </p:txBody>
      </p:sp>
      <p:sp>
        <p:nvSpPr>
          <p:cNvPr id="2" name="Rounded Rectangle 1"/>
          <p:cNvSpPr/>
          <p:nvPr/>
        </p:nvSpPr>
        <p:spPr>
          <a:xfrm rot="2092466">
            <a:off x="8566716" y="3728719"/>
            <a:ext cx="2245360" cy="609600"/>
          </a:xfrm>
          <a:prstGeom prst="round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 rot="1355695">
            <a:off x="5502935" y="2204719"/>
            <a:ext cx="2245360" cy="609600"/>
          </a:xfrm>
          <a:prstGeom prst="round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 rot="18566727">
            <a:off x="6522720" y="4490719"/>
            <a:ext cx="2245360" cy="609600"/>
          </a:xfrm>
          <a:prstGeom prst="round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1022042" y="3645345"/>
            <a:ext cx="1828800" cy="1188720"/>
          </a:xfrm>
          <a:prstGeom prst="roundRect">
            <a:avLst/>
          </a:prstGeom>
          <a:solidFill>
            <a:schemeClr val="tx1"/>
          </a:solidFill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2522038" y="3553905"/>
            <a:ext cx="1828800" cy="1371600"/>
          </a:xfrm>
          <a:prstGeom prst="roundRect">
            <a:avLst/>
          </a:prstGeom>
          <a:noFill/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500" dirty="0">
                <a:solidFill>
                  <a:schemeClr val="tx1"/>
                </a:solidFill>
              </a:rPr>
              <a:t>번</a:t>
            </a:r>
            <a:endParaRPr lang="en-US" sz="5500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029290" y="3567772"/>
            <a:ext cx="1828800" cy="1371600"/>
          </a:xfrm>
          <a:prstGeom prst="roundRect">
            <a:avLst/>
          </a:prstGeom>
          <a:noFill/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500" dirty="0">
                <a:solidFill>
                  <a:schemeClr val="bg1"/>
                </a:solidFill>
              </a:rPr>
              <a:t>세</a:t>
            </a:r>
            <a:endParaRPr lang="en-US" sz="5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295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6"/>
          <p:cNvSpPr txBox="1">
            <a:spLocks/>
          </p:cNvSpPr>
          <p:nvPr/>
        </p:nvSpPr>
        <p:spPr>
          <a:xfrm>
            <a:off x="410638" y="297180"/>
            <a:ext cx="3995928" cy="626364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5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dirty="0"/>
              <a:t>왕들은</a:t>
            </a: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하루에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일했다</a:t>
            </a:r>
            <a:r>
              <a:rPr lang="en-US" altLang="ko-KR" dirty="0"/>
              <a:t>!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1053109" y="3659212"/>
            <a:ext cx="1828800" cy="1188720"/>
          </a:xfrm>
          <a:prstGeom prst="roundRect">
            <a:avLst/>
          </a:prstGeom>
          <a:solidFill>
            <a:schemeClr val="tx1"/>
          </a:solidFill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993005" y="145415"/>
            <a:ext cx="7040880" cy="658368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sp>
        <p:nvSpPr>
          <p:cNvPr id="10" name="Rounded Rectangle 9"/>
          <p:cNvSpPr/>
          <p:nvPr/>
        </p:nvSpPr>
        <p:spPr>
          <a:xfrm rot="3859753">
            <a:off x="6629704" y="1195439"/>
            <a:ext cx="2245360" cy="609600"/>
          </a:xfrm>
          <a:prstGeom prst="roundRect">
            <a:avLst/>
          </a:prstGeom>
          <a:noFill/>
          <a:ln w="635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 rot="20713613">
            <a:off x="5653086" y="3279954"/>
            <a:ext cx="2245360" cy="609600"/>
          </a:xfrm>
          <a:prstGeom prst="roundRect">
            <a:avLst/>
          </a:prstGeom>
          <a:noFill/>
          <a:ln w="635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 rot="19873440">
            <a:off x="5868643" y="3838378"/>
            <a:ext cx="2245360" cy="609600"/>
          </a:xfrm>
          <a:prstGeom prst="roundRect">
            <a:avLst/>
          </a:prstGeom>
          <a:noFill/>
          <a:ln w="635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4310480">
            <a:off x="8030269" y="4645981"/>
            <a:ext cx="2245360" cy="609600"/>
          </a:xfrm>
          <a:prstGeom prst="roundRect">
            <a:avLst/>
          </a:prstGeom>
          <a:noFill/>
          <a:ln w="635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2530129" y="3540758"/>
            <a:ext cx="1828800" cy="1371600"/>
          </a:xfrm>
          <a:prstGeom prst="roundRect">
            <a:avLst/>
          </a:prstGeom>
          <a:noFill/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500" dirty="0">
                <a:solidFill>
                  <a:schemeClr val="tx1"/>
                </a:solidFill>
              </a:rPr>
              <a:t>번</a:t>
            </a:r>
            <a:endParaRPr lang="en-US" sz="5500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029290" y="3567772"/>
            <a:ext cx="1828800" cy="1371600"/>
          </a:xfrm>
          <a:prstGeom prst="roundRect">
            <a:avLst/>
          </a:prstGeom>
          <a:noFill/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500" dirty="0">
                <a:solidFill>
                  <a:schemeClr val="bg1"/>
                </a:solidFill>
              </a:rPr>
              <a:t>네</a:t>
            </a:r>
            <a:endParaRPr lang="en-US" sz="5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039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138785"/>
            <a:ext cx="11704320" cy="6580430"/>
          </a:xfrm>
          <a:ln w="127000">
            <a:solidFill>
              <a:schemeClr val="bg1"/>
            </a:solidFill>
          </a:ln>
        </p:spPr>
      </p:pic>
      <p:sp>
        <p:nvSpPr>
          <p:cNvPr id="4" name="Rounded Rectangle 3"/>
          <p:cNvSpPr/>
          <p:nvPr/>
        </p:nvSpPr>
        <p:spPr>
          <a:xfrm>
            <a:off x="263788" y="138784"/>
            <a:ext cx="3139811" cy="3884575"/>
          </a:xfrm>
          <a:prstGeom prst="roundRect">
            <a:avLst/>
          </a:prstGeom>
          <a:solidFill>
            <a:schemeClr val="tx1"/>
          </a:solidFill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600" dirty="0">
                <a:solidFill>
                  <a:schemeClr val="bg1"/>
                </a:solidFill>
              </a:rPr>
              <a:t>더 많이 공부하고 일한</a:t>
            </a:r>
            <a:endParaRPr lang="en-US" altLang="ko-KR" sz="3600" dirty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dirty="0">
                <a:solidFill>
                  <a:schemeClr val="bg1"/>
                </a:solidFill>
              </a:rPr>
              <a:t>세종대왕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245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2091"/>
            <a:ext cx="11887200" cy="970450"/>
          </a:xfrm>
        </p:spPr>
        <p:txBody>
          <a:bodyPr>
            <a:normAutofit/>
          </a:bodyPr>
          <a:lstStyle/>
          <a:p>
            <a:r>
              <a:rPr lang="ko-KR" altLang="en-US" dirty="0"/>
              <a:t>왕이 되기 위해서 어떻게 공부할까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415096"/>
            <a:ext cx="10972800" cy="530352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4226560" y="2062480"/>
            <a:ext cx="1686560" cy="2004376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901440" y="4175760"/>
            <a:ext cx="2336800" cy="97536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/>
              <a:t>선생님들</a:t>
            </a:r>
            <a:endParaRPr lang="en-US" sz="3600" b="1" dirty="0"/>
          </a:p>
        </p:txBody>
      </p:sp>
      <p:sp>
        <p:nvSpPr>
          <p:cNvPr id="7" name="Rectangle 6"/>
          <p:cNvSpPr/>
          <p:nvPr/>
        </p:nvSpPr>
        <p:spPr>
          <a:xfrm>
            <a:off x="6131316" y="2409117"/>
            <a:ext cx="1173724" cy="910347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7523236" y="2376610"/>
            <a:ext cx="2921244" cy="97536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/>
              <a:t>왕자의 자리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6926469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TM04033929[[fn=Slate]]</Template>
  <TotalTime>1008</TotalTime>
  <Words>144</Words>
  <Application>Microsoft Office PowerPoint</Application>
  <PresentationFormat>Widescreen</PresentationFormat>
  <Paragraphs>36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Calibri</vt:lpstr>
      <vt:lpstr>Calibri Light</vt:lpstr>
      <vt:lpstr>Courier New</vt:lpstr>
      <vt:lpstr>Wingdings 2</vt:lpstr>
      <vt:lpstr>Slate</vt:lpstr>
      <vt:lpstr>세종대왕 Sejong the Great</vt:lpstr>
      <vt:lpstr>PowerPoint Presentation</vt:lpstr>
      <vt:lpstr>PowerPoint Presentation</vt:lpstr>
      <vt:lpstr>세종대왕</vt:lpstr>
      <vt:lpstr>세종은 몇 번째 왕일까?</vt:lpstr>
      <vt:lpstr>왕들은  하루에   공부했다!</vt:lpstr>
      <vt:lpstr>PowerPoint Presentation</vt:lpstr>
      <vt:lpstr>PowerPoint Presentation</vt:lpstr>
      <vt:lpstr>왕이 되기 위해서 어떻게 공부할까?</vt:lpstr>
      <vt:lpstr>세종대왕의 업적</vt:lpstr>
      <vt:lpstr>PowerPoint Presentation</vt:lpstr>
      <vt:lpstr>훈민정음</vt:lpstr>
      <vt:lpstr>PowerPoint Presentation</vt:lpstr>
      <vt:lpstr>2. 과학 (Science), 음악 (Music), 수학 (Math), 의학 (Medical Science), 농업 (Agriculture)의 발전과 많은 발명품</vt:lpstr>
      <vt:lpstr>PowerPoint Presentation</vt:lpstr>
      <vt:lpstr>3. 나라 영토 수호 및 확대 (Protect and expend territory)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대한민국의 상징</dc:title>
  <dc:creator>Ari Song</dc:creator>
  <cp:lastModifiedBy>Owner</cp:lastModifiedBy>
  <cp:revision>78</cp:revision>
  <dcterms:created xsi:type="dcterms:W3CDTF">2019-01-27T00:03:59Z</dcterms:created>
  <dcterms:modified xsi:type="dcterms:W3CDTF">2019-05-01T11:46:23Z</dcterms:modified>
</cp:coreProperties>
</file>